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D49"/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60" autoAdjust="0"/>
    <p:restoredTop sz="94660"/>
  </p:normalViewPr>
  <p:slideViewPr>
    <p:cSldViewPr snapToGrid="0">
      <p:cViewPr varScale="1">
        <p:scale>
          <a:sx n="30" d="100"/>
          <a:sy n="30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2162</TotalTime>
  <Words>502</Words>
  <Application>Microsoft Office PowerPoint</Application>
  <PresentationFormat>Personalizado</PresentationFormat>
  <Paragraphs>149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63</cp:revision>
  <dcterms:created xsi:type="dcterms:W3CDTF">2019-01-20T17:33:17Z</dcterms:created>
  <dcterms:modified xsi:type="dcterms:W3CDTF">2019-07-16T04:53:04Z</dcterms:modified>
</cp:coreProperties>
</file>